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Source Han Sans KR" panose="020B0600000101010101" charset="-127"/>
      <p:regular r:id="rId6"/>
    </p:embeddedFont>
    <p:embeddedFont>
      <p:font typeface="Gadugi" panose="020B0502040204020203" pitchFamily="34" charset="0"/>
      <p:regular r:id="rId7"/>
      <p:bold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90" y="6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93870" y="2093694"/>
            <a:ext cx="11500260" cy="3939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2"/>
              </a:lnSpc>
            </a:pPr>
            <a:r>
              <a:rPr lang="en-US" sz="7402" b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Cardo Bold"/>
              </a:rPr>
              <a:t>오픈소스 SW 팀 프로젝트</a:t>
            </a:r>
          </a:p>
          <a:p>
            <a:pPr algn="ctr">
              <a:lnSpc>
                <a:spcPts val="10362"/>
              </a:lnSpc>
            </a:pPr>
            <a:r>
              <a:rPr lang="en-US" sz="7402" b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Cardo Bold"/>
              </a:rPr>
              <a:t>기획 보고서</a:t>
            </a:r>
          </a:p>
          <a:p>
            <a:pPr algn="ctr">
              <a:lnSpc>
                <a:spcPts val="10362"/>
              </a:lnSpc>
              <a:spcBef>
                <a:spcPct val="0"/>
              </a:spcBef>
            </a:pPr>
            <a:r>
              <a:rPr lang="en-US" sz="7402" b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Cardo Bold"/>
              </a:rPr>
              <a:t>(API를 활용한 통계 사이트)</a:t>
            </a:r>
          </a:p>
        </p:txBody>
      </p:sp>
      <p:sp>
        <p:nvSpPr>
          <p:cNvPr id="3" name="AutoShape 3"/>
          <p:cNvSpPr/>
          <p:nvPr/>
        </p:nvSpPr>
        <p:spPr>
          <a:xfrm>
            <a:off x="2441064" y="1028700"/>
            <a:ext cx="15846936" cy="0"/>
          </a:xfrm>
          <a:prstGeom prst="line">
            <a:avLst/>
          </a:prstGeom>
          <a:ln w="9525" cap="flat">
            <a:solidFill>
              <a:srgbClr val="0F0F0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0" y="9258300"/>
            <a:ext cx="14524905" cy="0"/>
          </a:xfrm>
          <a:prstGeom prst="line">
            <a:avLst/>
          </a:prstGeom>
          <a:ln w="9525" cap="flat">
            <a:solidFill>
              <a:srgbClr val="0F0F0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2625297" y="6456761"/>
            <a:ext cx="3679148" cy="20781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302"/>
              </a:lnSpc>
            </a:pPr>
            <a:r>
              <a:rPr lang="en-US" sz="235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   </a:t>
            </a:r>
            <a:r>
              <a:rPr lang="en-US" sz="235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팀장</a:t>
            </a:r>
            <a:r>
              <a:rPr lang="en-US" sz="235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: 20211871 </a:t>
            </a:r>
            <a:r>
              <a:rPr lang="en-US" sz="235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김준서</a:t>
            </a:r>
            <a:endParaRPr lang="en-US" sz="235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Cardo Bold" panose="020B0600000101010101" charset="-79"/>
              <a:sym typeface="Source Han Sans KR"/>
            </a:endParaRPr>
          </a:p>
          <a:p>
            <a:pPr algn="r">
              <a:lnSpc>
                <a:spcPts val="3302"/>
              </a:lnSpc>
            </a:pPr>
            <a:r>
              <a:rPr lang="en-US" sz="235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   </a:t>
            </a:r>
            <a:r>
              <a:rPr lang="en-US" sz="235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팀원</a:t>
            </a:r>
            <a:r>
              <a:rPr lang="en-US" sz="235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: 20211897 </a:t>
            </a:r>
            <a:r>
              <a:rPr lang="en-US" sz="235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정민성</a:t>
            </a:r>
            <a:endParaRPr lang="en-US" sz="235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Cardo Bold" panose="020B0600000101010101" charset="-79"/>
              <a:sym typeface="Source Han Sans KR"/>
            </a:endParaRPr>
          </a:p>
          <a:p>
            <a:pPr algn="r">
              <a:lnSpc>
                <a:spcPts val="3302"/>
              </a:lnSpc>
            </a:pPr>
            <a:r>
              <a:rPr lang="en-US" sz="235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              20211872 </a:t>
            </a:r>
            <a:r>
              <a:rPr lang="en-US" sz="235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김현우</a:t>
            </a:r>
            <a:endParaRPr lang="en-US" sz="235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Cardo Bold" panose="020B0600000101010101" charset="-79"/>
              <a:sym typeface="Source Han Sans KR"/>
            </a:endParaRPr>
          </a:p>
          <a:p>
            <a:pPr algn="r">
              <a:lnSpc>
                <a:spcPts val="3302"/>
              </a:lnSpc>
            </a:pPr>
            <a:r>
              <a:rPr lang="en-US" sz="235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              20211898 </a:t>
            </a:r>
            <a:r>
              <a:rPr lang="en-US" sz="235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정준영</a:t>
            </a:r>
            <a:endParaRPr lang="en-US" sz="235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Cardo Bold" panose="020B0600000101010101" charset="-79"/>
              <a:sym typeface="Source Han Sans KR"/>
            </a:endParaRPr>
          </a:p>
          <a:p>
            <a:pPr algn="r">
              <a:lnSpc>
                <a:spcPts val="3302"/>
              </a:lnSpc>
              <a:spcBef>
                <a:spcPct val="0"/>
              </a:spcBef>
            </a:pPr>
            <a:r>
              <a:rPr lang="en-US" sz="235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              20231994 </a:t>
            </a:r>
            <a:r>
              <a:rPr lang="en-US" sz="235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정다형</a:t>
            </a:r>
            <a:endParaRPr lang="en-US" sz="235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Cardo Bold" panose="020B0600000101010101" charset="-79"/>
              <a:sym typeface="Source Han Sans K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4673586" y="9016211"/>
            <a:ext cx="1630859" cy="292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 panose="020B0600000101010101" charset="-79"/>
                <a:sym typeface="Source Han Sans KR"/>
              </a:rPr>
              <a:t>작성일:24.09.29: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462557" y="7801066"/>
            <a:ext cx="15825443" cy="0"/>
          </a:xfrm>
          <a:prstGeom prst="line">
            <a:avLst/>
          </a:prstGeom>
          <a:ln w="9525" cap="flat">
            <a:solidFill>
              <a:srgbClr val="0F0F0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0" y="1917007"/>
            <a:ext cx="18288000" cy="0"/>
          </a:xfrm>
          <a:prstGeom prst="line">
            <a:avLst/>
          </a:prstGeom>
          <a:ln w="9525" cap="flat">
            <a:solidFill>
              <a:srgbClr val="0F0F0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888345" y="3355342"/>
            <a:ext cx="4117204" cy="2557813"/>
          </a:xfrm>
          <a:custGeom>
            <a:avLst/>
            <a:gdLst/>
            <a:ahLst/>
            <a:cxnLst/>
            <a:rect l="l" t="t" r="r" b="b"/>
            <a:pathLst>
              <a:path w="4117204" h="2557813">
                <a:moveTo>
                  <a:pt x="0" y="0"/>
                </a:moveTo>
                <a:lnTo>
                  <a:pt x="4117205" y="0"/>
                </a:lnTo>
                <a:lnTo>
                  <a:pt x="4117205" y="2557813"/>
                </a:lnTo>
                <a:lnTo>
                  <a:pt x="0" y="25578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470805" y="3355342"/>
            <a:ext cx="6568445" cy="2557813"/>
          </a:xfrm>
          <a:custGeom>
            <a:avLst/>
            <a:gdLst/>
            <a:ahLst/>
            <a:cxnLst/>
            <a:rect l="l" t="t" r="r" b="b"/>
            <a:pathLst>
              <a:path w="6568445" h="2557813">
                <a:moveTo>
                  <a:pt x="0" y="0"/>
                </a:moveTo>
                <a:lnTo>
                  <a:pt x="6568445" y="0"/>
                </a:lnTo>
                <a:lnTo>
                  <a:pt x="6568445" y="2557813"/>
                </a:lnTo>
                <a:lnTo>
                  <a:pt x="0" y="25578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959" t="-2193" r="-3959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505975" y="3360188"/>
            <a:ext cx="5577396" cy="2552967"/>
          </a:xfrm>
          <a:custGeom>
            <a:avLst/>
            <a:gdLst/>
            <a:ahLst/>
            <a:cxnLst/>
            <a:rect l="l" t="t" r="r" b="b"/>
            <a:pathLst>
              <a:path w="5577396" h="2552967">
                <a:moveTo>
                  <a:pt x="0" y="0"/>
                </a:moveTo>
                <a:lnTo>
                  <a:pt x="5577396" y="0"/>
                </a:lnTo>
                <a:lnTo>
                  <a:pt x="5577396" y="2552967"/>
                </a:lnTo>
                <a:lnTo>
                  <a:pt x="0" y="25529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14695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59803" y="617191"/>
            <a:ext cx="6607797" cy="572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타 </a:t>
            </a:r>
            <a:r>
              <a:rPr lang="en-US" sz="3500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페이지</a:t>
            </a:r>
            <a:r>
              <a:rPr lang="en-US" sz="3500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 </a:t>
            </a:r>
            <a:r>
              <a:rPr lang="en-US" sz="3500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예시</a:t>
            </a:r>
            <a:r>
              <a:rPr lang="en-US" sz="3500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(</a:t>
            </a:r>
            <a:r>
              <a:rPr lang="en-US" sz="3500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게임</a:t>
            </a:r>
            <a:r>
              <a:rPr lang="en-US" sz="3500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 </a:t>
            </a:r>
            <a:r>
              <a:rPr lang="en-US" sz="3500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전적</a:t>
            </a:r>
            <a:r>
              <a:rPr lang="en-US" sz="3500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 </a:t>
            </a:r>
            <a:r>
              <a:rPr lang="en-US" sz="3500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사이트</a:t>
            </a:r>
            <a:r>
              <a:rPr lang="en-US" sz="3500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18777" y="6171812"/>
            <a:ext cx="3551238" cy="784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b="1">
                <a:solidFill>
                  <a:srgbClr val="000000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리그 오브 레전드 전적 사이트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229359" y="6171812"/>
            <a:ext cx="3469481" cy="784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b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에이펙스 레전드 전적 사이트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962959" y="6171812"/>
            <a:ext cx="2663428" cy="119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b="1">
                <a:solidFill>
                  <a:srgbClr val="000000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종합 게임 전적 사이트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endParaRPr lang="en-US" sz="2299" b="1">
              <a:solidFill>
                <a:srgbClr val="000000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462557" y="7805828"/>
            <a:ext cx="15825443" cy="0"/>
          </a:xfrm>
          <a:prstGeom prst="line">
            <a:avLst/>
          </a:prstGeom>
          <a:ln w="9525" cap="flat">
            <a:solidFill>
              <a:srgbClr val="0F0F0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0" y="1917007"/>
            <a:ext cx="18288000" cy="0"/>
          </a:xfrm>
          <a:prstGeom prst="line">
            <a:avLst/>
          </a:prstGeom>
          <a:ln w="9525" cap="flat">
            <a:solidFill>
              <a:srgbClr val="0F0F0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2264577" y="2156610"/>
            <a:ext cx="3679023" cy="5134063"/>
            <a:chOff x="0" y="0"/>
            <a:chExt cx="929975" cy="135218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29975" cy="1352181"/>
            </a:xfrm>
            <a:custGeom>
              <a:avLst/>
              <a:gdLst/>
              <a:ahLst/>
              <a:cxnLst/>
              <a:rect l="l" t="t" r="r" b="b"/>
              <a:pathLst>
                <a:path w="929975" h="1352181">
                  <a:moveTo>
                    <a:pt x="111821" y="0"/>
                  </a:moveTo>
                  <a:lnTo>
                    <a:pt x="818154" y="0"/>
                  </a:lnTo>
                  <a:cubicBezTo>
                    <a:pt x="847811" y="0"/>
                    <a:pt x="876253" y="11781"/>
                    <a:pt x="897223" y="32751"/>
                  </a:cubicBezTo>
                  <a:cubicBezTo>
                    <a:pt x="918194" y="53722"/>
                    <a:pt x="929975" y="82164"/>
                    <a:pt x="929975" y="111821"/>
                  </a:cubicBezTo>
                  <a:lnTo>
                    <a:pt x="929975" y="1240361"/>
                  </a:lnTo>
                  <a:cubicBezTo>
                    <a:pt x="929975" y="1270017"/>
                    <a:pt x="918194" y="1298459"/>
                    <a:pt x="897223" y="1319430"/>
                  </a:cubicBezTo>
                  <a:cubicBezTo>
                    <a:pt x="876253" y="1340400"/>
                    <a:pt x="847811" y="1352181"/>
                    <a:pt x="818154" y="1352181"/>
                  </a:cubicBezTo>
                  <a:lnTo>
                    <a:pt x="111821" y="1352181"/>
                  </a:lnTo>
                  <a:cubicBezTo>
                    <a:pt x="82164" y="1352181"/>
                    <a:pt x="53722" y="1340400"/>
                    <a:pt x="32751" y="1319430"/>
                  </a:cubicBezTo>
                  <a:cubicBezTo>
                    <a:pt x="11781" y="1298459"/>
                    <a:pt x="0" y="1270017"/>
                    <a:pt x="0" y="1240361"/>
                  </a:cubicBezTo>
                  <a:lnTo>
                    <a:pt x="0" y="111821"/>
                  </a:lnTo>
                  <a:cubicBezTo>
                    <a:pt x="0" y="82164"/>
                    <a:pt x="11781" y="53722"/>
                    <a:pt x="32751" y="32751"/>
                  </a:cubicBezTo>
                  <a:cubicBezTo>
                    <a:pt x="53722" y="11781"/>
                    <a:pt x="82164" y="0"/>
                    <a:pt x="111821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929975" cy="1399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>
                <a:latin typeface="Gadugi" panose="020B0502040204020203" pitchFamily="34" charset="0"/>
                <a:ea typeface="Gadugi" panose="020B0502040204020203" pitchFamily="34" charset="0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59803" y="617191"/>
            <a:ext cx="2556903" cy="572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초기</a:t>
            </a:r>
            <a:r>
              <a:rPr lang="en-US" sz="3500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 </a:t>
            </a:r>
            <a:r>
              <a:rPr lang="en-US" sz="3500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Cardo Bold"/>
                <a:sym typeface="Cardo Bold"/>
              </a:rPr>
              <a:t>기획안</a:t>
            </a:r>
            <a:endParaRPr lang="en-US" sz="3500" b="1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Cardo Bold"/>
              <a:sym typeface="Cardo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2197109" y="2156610"/>
            <a:ext cx="3826313" cy="5134063"/>
            <a:chOff x="0" y="0"/>
            <a:chExt cx="955819" cy="135218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55819" cy="1352181"/>
            </a:xfrm>
            <a:custGeom>
              <a:avLst/>
              <a:gdLst/>
              <a:ahLst/>
              <a:cxnLst/>
              <a:rect l="l" t="t" r="r" b="b"/>
              <a:pathLst>
                <a:path w="955819" h="1352181">
                  <a:moveTo>
                    <a:pt x="108797" y="0"/>
                  </a:moveTo>
                  <a:lnTo>
                    <a:pt x="847022" y="0"/>
                  </a:lnTo>
                  <a:cubicBezTo>
                    <a:pt x="907109" y="0"/>
                    <a:pt x="955819" y="48710"/>
                    <a:pt x="955819" y="108797"/>
                  </a:cubicBezTo>
                  <a:lnTo>
                    <a:pt x="955819" y="1243384"/>
                  </a:lnTo>
                  <a:cubicBezTo>
                    <a:pt x="955819" y="1303471"/>
                    <a:pt x="907109" y="1352181"/>
                    <a:pt x="847022" y="1352181"/>
                  </a:cubicBezTo>
                  <a:lnTo>
                    <a:pt x="108797" y="1352181"/>
                  </a:lnTo>
                  <a:cubicBezTo>
                    <a:pt x="48710" y="1352181"/>
                    <a:pt x="0" y="1303471"/>
                    <a:pt x="0" y="1243384"/>
                  </a:cubicBezTo>
                  <a:lnTo>
                    <a:pt x="0" y="108797"/>
                  </a:lnTo>
                  <a:cubicBezTo>
                    <a:pt x="0" y="48710"/>
                    <a:pt x="48710" y="0"/>
                    <a:pt x="1087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955819" cy="1399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>
                <a:latin typeface="Gadugi" panose="020B0502040204020203" pitchFamily="34" charset="0"/>
                <a:ea typeface="Gadugi" panose="020B0502040204020203" pitchFamily="34" charset="0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230843" y="2156610"/>
            <a:ext cx="3826312" cy="5134063"/>
            <a:chOff x="0" y="0"/>
            <a:chExt cx="929975" cy="135218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29975" cy="1352181"/>
            </a:xfrm>
            <a:custGeom>
              <a:avLst/>
              <a:gdLst/>
              <a:ahLst/>
              <a:cxnLst/>
              <a:rect l="l" t="t" r="r" b="b"/>
              <a:pathLst>
                <a:path w="929975" h="1352181">
                  <a:moveTo>
                    <a:pt x="111821" y="0"/>
                  </a:moveTo>
                  <a:lnTo>
                    <a:pt x="818154" y="0"/>
                  </a:lnTo>
                  <a:cubicBezTo>
                    <a:pt x="847811" y="0"/>
                    <a:pt x="876253" y="11781"/>
                    <a:pt x="897223" y="32751"/>
                  </a:cubicBezTo>
                  <a:cubicBezTo>
                    <a:pt x="918194" y="53722"/>
                    <a:pt x="929975" y="82164"/>
                    <a:pt x="929975" y="111821"/>
                  </a:cubicBezTo>
                  <a:lnTo>
                    <a:pt x="929975" y="1240361"/>
                  </a:lnTo>
                  <a:cubicBezTo>
                    <a:pt x="929975" y="1270017"/>
                    <a:pt x="918194" y="1298459"/>
                    <a:pt x="897223" y="1319430"/>
                  </a:cubicBezTo>
                  <a:cubicBezTo>
                    <a:pt x="876253" y="1340400"/>
                    <a:pt x="847811" y="1352181"/>
                    <a:pt x="818154" y="1352181"/>
                  </a:cubicBezTo>
                  <a:lnTo>
                    <a:pt x="111821" y="1352181"/>
                  </a:lnTo>
                  <a:cubicBezTo>
                    <a:pt x="82164" y="1352181"/>
                    <a:pt x="53722" y="1340400"/>
                    <a:pt x="32751" y="1319430"/>
                  </a:cubicBezTo>
                  <a:cubicBezTo>
                    <a:pt x="11781" y="1298459"/>
                    <a:pt x="0" y="1270017"/>
                    <a:pt x="0" y="1240361"/>
                  </a:cubicBezTo>
                  <a:lnTo>
                    <a:pt x="0" y="111821"/>
                  </a:lnTo>
                  <a:cubicBezTo>
                    <a:pt x="0" y="82164"/>
                    <a:pt x="11781" y="53722"/>
                    <a:pt x="32751" y="32751"/>
                  </a:cubicBezTo>
                  <a:cubicBezTo>
                    <a:pt x="53722" y="11781"/>
                    <a:pt x="82164" y="0"/>
                    <a:pt x="111821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929975" cy="1399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>
                <a:latin typeface="Gadugi" panose="020B0502040204020203" pitchFamily="34" charset="0"/>
                <a:ea typeface="Gadugi" panose="020B0502040204020203" pitchFamily="34" charset="0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16706" y="2662406"/>
            <a:ext cx="1383894" cy="5721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백엔드</a:t>
            </a:r>
            <a:endParaRPr lang="en-US" sz="3499" b="1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 Bold"/>
              <a:sym typeface="Source Han Sans KR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700565" y="2647174"/>
            <a:ext cx="2819400" cy="587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QA, </a:t>
            </a:r>
            <a:r>
              <a:rPr lang="en-US" sz="3499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서브</a:t>
            </a:r>
            <a:r>
              <a:rPr lang="en-US" sz="3499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 </a:t>
            </a:r>
            <a:r>
              <a:rPr lang="en-US" sz="3499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개발</a:t>
            </a:r>
            <a:endParaRPr lang="en-US" sz="3499" b="1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 Bold"/>
              <a:sym typeface="Source Han Sans KR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879824" y="2662406"/>
            <a:ext cx="2495454" cy="587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프론트</a:t>
            </a:r>
            <a:r>
              <a:rPr lang="en-US" sz="3499" b="1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 </a:t>
            </a:r>
            <a:r>
              <a:rPr lang="en-US" sz="3499" b="1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 Bold"/>
                <a:sym typeface="Source Han Sans KR Bold"/>
              </a:rPr>
              <a:t>엔드</a:t>
            </a:r>
            <a:endParaRPr lang="en-US" sz="3499" b="1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354048" y="3574128"/>
            <a:ext cx="3589551" cy="2481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활용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: Python</a:t>
            </a:r>
          </a:p>
          <a:p>
            <a:pPr algn="just">
              <a:lnSpc>
                <a:spcPts val="2799"/>
              </a:lnSpc>
            </a:pP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just">
              <a:lnSpc>
                <a:spcPts val="2799"/>
              </a:lnSpc>
            </a:pP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역할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: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API를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통해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데이터를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</a:p>
          <a:p>
            <a:pPr algn="just">
              <a:lnSpc>
                <a:spcPts val="2799"/>
              </a:lnSpc>
            </a:pP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      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프론트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엔드에서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만든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</a:p>
          <a:p>
            <a:pPr algn="just">
              <a:lnSpc>
                <a:spcPts val="2799"/>
              </a:lnSpc>
            </a:pP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      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페이지에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띄우는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파트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코딩</a:t>
            </a: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just">
              <a:lnSpc>
                <a:spcPts val="2799"/>
              </a:lnSpc>
            </a:pP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팀원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: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정민성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,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정다형</a:t>
            </a: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7230843" y="3574128"/>
            <a:ext cx="3826312" cy="2481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활용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: HTML, CSS</a:t>
            </a:r>
          </a:p>
          <a:p>
            <a:pPr algn="ctr">
              <a:lnSpc>
                <a:spcPts val="2799"/>
              </a:lnSpc>
            </a:pP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ctr">
              <a:lnSpc>
                <a:spcPts val="2799"/>
              </a:lnSpc>
            </a:pP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역할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: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데이터를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띄울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사이트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코딩</a:t>
            </a: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l">
              <a:lnSpc>
                <a:spcPts val="2799"/>
              </a:lnSpc>
            </a:pP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l">
              <a:lnSpc>
                <a:spcPts val="2799"/>
              </a:lnSpc>
            </a:pP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just">
              <a:lnSpc>
                <a:spcPts val="2799"/>
              </a:lnSpc>
            </a:pP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팀원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: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김현우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,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정준영</a:t>
            </a: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197109" y="3574128"/>
            <a:ext cx="3530998" cy="33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활용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: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Python,HTML,PyScript</a:t>
            </a: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2295237" y="4228179"/>
            <a:ext cx="3638714" cy="17632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역할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: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전반적인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코딩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책임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및</a:t>
            </a:r>
          </a:p>
          <a:p>
            <a:pPr algn="just">
              <a:lnSpc>
                <a:spcPts val="2799"/>
              </a:lnSpc>
            </a:pP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      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관리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,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사이트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개선점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피드백</a:t>
            </a: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just">
              <a:lnSpc>
                <a:spcPts val="2799"/>
              </a:lnSpc>
            </a:pP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just">
              <a:lnSpc>
                <a:spcPts val="2799"/>
              </a:lnSpc>
            </a:pP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팀장</a:t>
            </a:r>
            <a:r>
              <a:rPr lang="en-US" sz="1999" dirty="0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: </a:t>
            </a:r>
            <a:r>
              <a:rPr lang="en-US" sz="1999" dirty="0" err="1">
                <a:solidFill>
                  <a:srgbClr val="0F0F0F"/>
                </a:solidFill>
                <a:latin typeface="Gadugi" panose="020B0502040204020203" pitchFamily="34" charset="0"/>
                <a:ea typeface="Gadugi" panose="020B0502040204020203" pitchFamily="34" charset="0"/>
                <a:cs typeface="Source Han Sans KR"/>
                <a:sym typeface="Source Han Sans KR"/>
              </a:rPr>
              <a:t>김준서</a:t>
            </a:r>
            <a:endParaRPr lang="en-US" sz="1999" dirty="0">
              <a:solidFill>
                <a:srgbClr val="0F0F0F"/>
              </a:solidFill>
              <a:latin typeface="Gadugi" panose="020B0502040204020203" pitchFamily="34" charset="0"/>
              <a:ea typeface="Gadugi" panose="020B0502040204020203" pitchFamily="34" charset="0"/>
              <a:cs typeface="Source Han Sans KR"/>
              <a:sym typeface="Source Han Sans KR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0" y="1185516"/>
            <a:ext cx="3467732" cy="360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3"/>
              </a:lnSpc>
              <a:spcBef>
                <a:spcPct val="0"/>
              </a:spcBef>
            </a:pPr>
            <a:r>
              <a:rPr lang="en-US" sz="2138">
                <a:solidFill>
                  <a:srgbClr val="0F0F0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메이플 API 활용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883147" y="971550"/>
            <a:ext cx="10812449" cy="2463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8"/>
              </a:lnSpc>
            </a:pPr>
            <a:r>
              <a:rPr lang="en-US" sz="354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사진 출처:https://apex.tracker.gg/</a:t>
            </a:r>
          </a:p>
          <a:p>
            <a:pPr algn="ctr">
              <a:lnSpc>
                <a:spcPts val="4958"/>
              </a:lnSpc>
            </a:pPr>
            <a:r>
              <a:rPr lang="en-US" sz="354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https://dak.gg/</a:t>
            </a:r>
          </a:p>
          <a:p>
            <a:pPr algn="ctr">
              <a:lnSpc>
                <a:spcPts val="4958"/>
              </a:lnSpc>
            </a:pPr>
            <a:r>
              <a:rPr lang="en-US" sz="354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  https://www.op.gg/about</a:t>
            </a:r>
          </a:p>
          <a:p>
            <a:pPr algn="ctr">
              <a:lnSpc>
                <a:spcPts val="4958"/>
              </a:lnSpc>
              <a:spcBef>
                <a:spcPct val="0"/>
              </a:spcBef>
            </a:pPr>
            <a:endParaRPr lang="en-US" sz="3541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158</Words>
  <Application>Microsoft Office PowerPoint</Application>
  <PresentationFormat>사용자 지정</PresentationFormat>
  <Paragraphs>41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Calibri</vt:lpstr>
      <vt:lpstr>Gadugi</vt:lpstr>
      <vt:lpstr>Arial</vt:lpstr>
      <vt:lpstr>Source Han Sans KR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화이트 블랙 미니멀리스트 포트폴리오 프레젠테이션</dc:title>
  <cp:lastModifiedBy>1101 jmss</cp:lastModifiedBy>
  <cp:revision>3</cp:revision>
  <dcterms:created xsi:type="dcterms:W3CDTF">2006-08-16T00:00:00Z</dcterms:created>
  <dcterms:modified xsi:type="dcterms:W3CDTF">2024-09-29T01:18:41Z</dcterms:modified>
  <dc:identifier>DAGR2kTxNhE</dc:identifier>
</cp:coreProperties>
</file>

<file path=docProps/thumbnail.jpeg>
</file>